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photo-1517245386807-bb43f82c33c4" ContentType="image/photo-1517245386807-bb43f82c33c4"/>
  <Default Extension="photo-1560523160-754a9e25c68f" ContentType="image/photo-1560523160-754a9e25c68f"/>
  <Default Extension="photo-1590402494682-cd3fb53b1f70" ContentType="image/photo-1590402494682-cd3fb53b1f70"/>
  <Default Extension="photo-1559223694-98ed5e272fef" ContentType="image/photo-1559223694-98ed5e272fef"/>
  <Default Extension="photo-1560439514-e960a3ef5019" ContentType="image/photo-1560439514-e960a3ef5019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hoto-1517245386807-bb43f82c33c4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hoto-1560523160-754a9e25c68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hoto-1590402494682-cd3fb53b1f70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hoto-1559223694-98ed5e272fe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hoto-1560439514-e960a3ef5019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77724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3366"/>
                </a:solidFill>
              </a:rPr>
              <a:t>a presentation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14400" y="2743200"/>
            <a:ext cx="7772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333333"/>
                </a:solidFill>
              </a:rPr>
              <a:t>Generated by VisionDeck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5486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77C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Introducing EcoHouse: Your Gateway to Sustainable Living</a:t>
            </a:r>
            <a:endParaRPr lang="en-US" sz="3600" dirty="0"/>
          </a:p>
        </p:txBody>
      </p:sp>
      <p:pic>
        <p:nvPicPr>
          <p:cNvPr id="3" name="Image 0" descr="https://images.unsplash.com/photo-1517245386807-bb43f82c33c4?crop=entropy&amp;cs=srgb&amp;fm=jpg&amp;ixid=M3w2MjU4Mjl8MHwxfHNlYXJjaHwyfHxhJTIwcHJlc2VudGF0aW9ufGVufDB8fHx8MTcyMDEyODA1NX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286000"/>
            <a:ext cx="1828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Mission: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914400" y="1828800"/>
            <a:ext cx="4572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 empower homeowners to build and live sustainably.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14400" y="2743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Solutions: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914400" y="3657600"/>
            <a:ext cx="4572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Eco-friendly building materials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Energy-efficient appliances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Renewable energy solutions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Water conservation systems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6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4572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offer a wide range of sustainable building materials, including: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914400" y="1828800"/>
            <a:ext cx="4572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Recycled and reclaimed wood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Bamboo flooring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Natural stone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Sustainable insulation</a:t>
            </a:r>
            <a:endParaRPr lang="en-US" sz="1800" dirty="0"/>
          </a:p>
        </p:txBody>
      </p:sp>
      <p:pic>
        <p:nvPicPr>
          <p:cNvPr id="4" name="Image 0" descr="https://images.unsplash.com/photo-1560523160-754a9e25c68f?crop=entropy&amp;cs=srgb&amp;fm=jpg&amp;ixid=M3w2MjU4Mjl8MHwxfHNlYXJjaHw0fHxhJTIwcHJlc2VudGF0aW9ufGVufDB8fHx8MTcyMDEyODA1NX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3200400"/>
            <a:ext cx="274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4572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 your energy consumption and save money with our: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914400" y="1828800"/>
            <a:ext cx="4572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High-efficiency HVAC systems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Smart thermostats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LED lighting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Solar panels</a:t>
            </a:r>
            <a:endParaRPr lang="en-US" sz="1800" dirty="0"/>
          </a:p>
        </p:txBody>
      </p:sp>
      <p:pic>
        <p:nvPicPr>
          <p:cNvPr id="4" name="Image 0" descr="https://images.unsplash.com/photo-1590402494682-cd3fb53b1f70?crop=entropy&amp;cs=srgb&amp;fm=jpg&amp;ixid=M3w2MjU4Mjl8MHwxfHNlYXJjaHw1fHxhJTIwcHJlc2VudGF0aW9ufGVufDB8fHx8MTcyMDEyODA1NX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3200400"/>
            <a:ext cx="274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4572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Conserve water and protect our environment with: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914400" y="1828800"/>
            <a:ext cx="4572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Low-flow showerheads and faucets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Water-efficient appliances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Rainwater harvesting systems</a:t>
            </a:r>
            <a:endParaRPr lang="en-US" sz="1800" dirty="0"/>
          </a:p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Greywater recycling</a:t>
            </a:r>
            <a:endParaRPr lang="en-US" sz="1800" dirty="0"/>
          </a:p>
        </p:txBody>
      </p:sp>
      <p:pic>
        <p:nvPicPr>
          <p:cNvPr id="4" name="Image 0" descr="https://images.unsplash.com/photo-1559223694-98ed5e272fef?crop=entropy&amp;cs=srgb&amp;fm=jpg&amp;ixid=M3w2MjU4Mjl8MHwxfHNlYXJjaHw2fHxhJTIwcHJlc2VudGF0aW9ufGVufDB8fHx8MTcyMDEyODA1NX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3200400"/>
            <a:ext cx="274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6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5486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Contact us today to learn more about our eco-friendly solutions and how we can help you create a sustainable home.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914400" y="228600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0077C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Together, let's build a greener future!</a:t>
            </a:r>
            <a:endParaRPr lang="en-US" sz="2400" dirty="0"/>
          </a:p>
        </p:txBody>
      </p:sp>
      <p:pic>
        <p:nvPicPr>
          <p:cNvPr id="4" name="Image 0" descr="https://images.unsplash.com/photo-1560439514-e960a3ef5019?crop=entropy&amp;cs=srgb&amp;fm=jpg&amp;ixid=M3w2MjU4Mjl8MHwxfHNlYXJjaHw3fHxhJTIwcHJlc2VudGF0aW9ufGVufDB8fHx8MTcyMDEyODA1NXww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3200400"/>
            <a:ext cx="18288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2024-07-04T22:07:43Z</dcterms:created>
  <dcterms:modified xsi:type="dcterms:W3CDTF">2024-07-04T22:07:43Z</dcterms:modified>
</cp:coreProperties>
</file>